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80" y="-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95252" y="38454"/>
            <a:ext cx="6646117" cy="90449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 userDrawn="1"/>
        </p:nvSpPr>
        <p:spPr>
          <a:xfrm>
            <a:off x="95250" y="38454"/>
            <a:ext cx="3695700" cy="90449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314787" y="259867"/>
            <a:ext cx="3341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●●●●プロジェクト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9"/>
          <p:cNvSpPr txBox="1"/>
          <p:nvPr userDrawn="1"/>
        </p:nvSpPr>
        <p:spPr>
          <a:xfrm>
            <a:off x="3789040" y="88068"/>
            <a:ext cx="3071075" cy="9044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</a:pP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メンバー数</a:t>
            </a: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：</a:t>
            </a:r>
            <a:r>
              <a:rPr lang="ja-JP" altLang="en-US" sz="900" b="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○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名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　</a:t>
            </a: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活動場所</a:t>
            </a: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：</a:t>
            </a:r>
            <a:r>
              <a:rPr lang="en-US" altLang="ja-JP" sz="900" b="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×××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　</a:t>
            </a:r>
            <a:endParaRPr lang="en-US" altLang="ja-JP" sz="900" kern="1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  <a:p>
            <a:pPr algn="just">
              <a:lnSpc>
                <a:spcPts val="1200"/>
              </a:lnSpc>
            </a:pP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実施</a:t>
            </a:r>
            <a:r>
              <a:rPr lang="ja-JP" altLang="en-US" sz="9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主体</a:t>
            </a: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：▲▲▲▲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   町○○課              </a:t>
            </a:r>
            <a:endParaRPr lang="en-US" altLang="ja-JP" sz="900" kern="1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  <a:p>
            <a:pPr algn="just">
              <a:lnSpc>
                <a:spcPts val="1200"/>
              </a:lnSpc>
            </a:pP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　　　　　 </a:t>
            </a:r>
            <a:r>
              <a:rPr lang="en-US" altLang="ja-JP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××××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センター</a:t>
            </a:r>
            <a:endParaRPr lang="en-US" altLang="ja-JP" sz="900" kern="1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  <a:p>
            <a:pPr algn="just">
              <a:lnSpc>
                <a:spcPts val="1200"/>
              </a:lnSpc>
            </a:pP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担当教員</a:t>
            </a: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：○○</a:t>
            </a:r>
            <a:r>
              <a:rPr lang="ja-JP" altLang="en-US" sz="9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　</a:t>
            </a:r>
            <a:r>
              <a:rPr lang="ja-JP" altLang="en-US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□□（</a:t>
            </a:r>
            <a:r>
              <a:rPr lang="ja-JP" altLang="en-US" sz="9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教育開発センター）</a:t>
            </a:r>
          </a:p>
          <a:p>
            <a:pPr algn="just">
              <a:lnSpc>
                <a:spcPts val="1200"/>
              </a:lnSpc>
            </a:pPr>
            <a:r>
              <a:rPr lang="ja-JP" altLang="en-US" sz="900" b="1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活動年度：</a:t>
            </a:r>
            <a:r>
              <a:rPr lang="en-US" altLang="ja-JP" sz="900" kern="1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/>
              </a:rPr>
              <a:t>H27, H28, H29</a:t>
            </a:r>
            <a:endParaRPr lang="en-US" altLang="zh-TW" sz="900" kern="1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/>
            </a:endParaRPr>
          </a:p>
          <a:p>
            <a:pPr algn="just">
              <a:lnSpc>
                <a:spcPts val="1300"/>
              </a:lnSpc>
            </a:pPr>
            <a:endParaRPr lang="ja-JP" altLang="ja-JP" sz="1050" kern="100" dirty="0" smtClean="0">
              <a:ea typeface="ＭＳ 明朝"/>
              <a:cs typeface="Times New Roman"/>
            </a:endParaRPr>
          </a:p>
          <a:p>
            <a:pPr algn="just">
              <a:lnSpc>
                <a:spcPts val="1400"/>
              </a:lnSpc>
            </a:pPr>
            <a:endParaRPr lang="ja-JP" altLang="ja-JP" sz="1100" kern="100" dirty="0">
              <a:ea typeface="ＭＳ 明朝"/>
              <a:cs typeface="Times New Roman"/>
            </a:endParaRPr>
          </a:p>
          <a:p>
            <a:pPr algn="just">
              <a:lnSpc>
                <a:spcPts val="1300"/>
              </a:lnSpc>
            </a:pP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95251" y="1009016"/>
            <a:ext cx="6646118" cy="1877047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430632" y="992558"/>
            <a:ext cx="307777" cy="1684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en-US" altLang="ja-JP" sz="800" dirty="0" smtClean="0">
                <a:solidFill>
                  <a:schemeClr val="bg2">
                    <a:lumMod val="25000"/>
                  </a:schemeClr>
                </a:solidFill>
              </a:rPr>
              <a:t>×××</a:t>
            </a:r>
            <a:r>
              <a:rPr lang="ja-JP" altLang="en-US" sz="800" dirty="0" err="1" smtClean="0">
                <a:solidFill>
                  <a:schemeClr val="bg2">
                    <a:lumMod val="25000"/>
                  </a:schemeClr>
                </a:solidFill>
              </a:rPr>
              <a:t>での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活動報告発表準備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34355" y="2504728"/>
            <a:ext cx="576064" cy="276999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</a:rPr>
              <a:t>2018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cxnSp>
        <p:nvCxnSpPr>
          <p:cNvPr id="12" name="直線コネクタ 11"/>
          <p:cNvCxnSpPr/>
          <p:nvPr userDrawn="1"/>
        </p:nvCxnSpPr>
        <p:spPr>
          <a:xfrm flipV="1">
            <a:off x="718381" y="2663570"/>
            <a:ext cx="5950979" cy="32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 userDrawn="1"/>
        </p:nvSpPr>
        <p:spPr>
          <a:xfrm>
            <a:off x="1124744" y="251858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５</a:t>
            </a: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55885" y="2516810"/>
            <a:ext cx="49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10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1473385" y="2519229"/>
            <a:ext cx="3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６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69160" y="2518584"/>
            <a:ext cx="56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12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1211057" y="1000653"/>
            <a:ext cx="307777" cy="17023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8900" indent="-88900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・キックオフミーティング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3732420" y="991675"/>
            <a:ext cx="307777" cy="19964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8900" indent="-88900"/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 ○○○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イベント準備作業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5590401" y="974576"/>
            <a:ext cx="430887" cy="16244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・わかめの振る舞いボランティア</a:t>
            </a:r>
            <a:r>
              <a:rPr lang="en-US" altLang="ja-JP" sz="8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鳥羽市</a:t>
            </a:r>
            <a:r>
              <a:rPr lang="en-US" altLang="ja-JP" sz="800" dirty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　参加</a:t>
            </a:r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4273351" y="984378"/>
            <a:ext cx="307777" cy="16926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 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○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○○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イベント開催</a:t>
            </a:r>
            <a:endParaRPr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1557638" y="1006905"/>
            <a:ext cx="307777" cy="19361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・会議</a:t>
            </a:r>
          </a:p>
        </p:txBody>
      </p:sp>
      <p:sp>
        <p:nvSpPr>
          <p:cNvPr id="22" name="テキスト ボックス 21"/>
          <p:cNvSpPr txBox="1"/>
          <p:nvPr userDrawn="1"/>
        </p:nvSpPr>
        <p:spPr>
          <a:xfrm>
            <a:off x="3300083" y="1039791"/>
            <a:ext cx="307777" cy="15900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・○○○イベント企画、会議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4941168" y="974558"/>
            <a:ext cx="307777" cy="17024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87313" indent="-87313"/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en-US" altLang="ja-JP" sz="800" dirty="0" smtClean="0">
                <a:solidFill>
                  <a:schemeClr val="bg2">
                    <a:lumMod val="25000"/>
                  </a:schemeClr>
                </a:solidFill>
              </a:rPr>
              <a:t>×××</a:t>
            </a:r>
            <a:r>
              <a:rPr lang="ja-JP" altLang="en-US" sz="800" dirty="0" err="1">
                <a:solidFill>
                  <a:schemeClr val="bg2">
                    <a:lumMod val="25000"/>
                  </a:schemeClr>
                </a:solidFill>
              </a:rPr>
              <a:t>での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活動報告</a:t>
            </a:r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発表</a:t>
            </a:r>
            <a:endParaRPr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2492896" y="2516731"/>
            <a:ext cx="3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8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5" name="テキスト ボックス 24"/>
          <p:cNvSpPr txBox="1"/>
          <p:nvPr userDrawn="1"/>
        </p:nvSpPr>
        <p:spPr>
          <a:xfrm>
            <a:off x="3200926" y="2519229"/>
            <a:ext cx="38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９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2457475" y="996615"/>
            <a:ext cx="307777" cy="13823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・▲▲▲イベント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参加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4303957" y="2523219"/>
            <a:ext cx="49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11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8" name="テキスト ボックス 27"/>
          <p:cNvSpPr txBox="1"/>
          <p:nvPr userDrawn="1"/>
        </p:nvSpPr>
        <p:spPr>
          <a:xfrm>
            <a:off x="5646020" y="2516810"/>
            <a:ext cx="375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764704" y="252321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4</a:t>
            </a:r>
            <a:endParaRPr lang="ja-JP" altLang="en-US" b="1" dirty="0">
              <a:solidFill>
                <a:schemeClr val="accent1">
                  <a:lumMod val="75000"/>
                </a:schemeClr>
              </a:solidFill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0" name="テキスト ボックス 29"/>
          <p:cNvSpPr txBox="1"/>
          <p:nvPr userDrawn="1"/>
        </p:nvSpPr>
        <p:spPr>
          <a:xfrm>
            <a:off x="798265" y="996615"/>
            <a:ext cx="307777" cy="19361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solidFill>
                  <a:schemeClr val="bg2">
                    <a:lumMod val="25000"/>
                  </a:schemeClr>
                </a:solidFill>
              </a:rPr>
              <a:t>・</a:t>
            </a:r>
            <a:r>
              <a:rPr lang="ja-JP" altLang="en-US" sz="800" dirty="0">
                <a:solidFill>
                  <a:schemeClr val="bg2">
                    <a:lumMod val="25000"/>
                  </a:schemeClr>
                </a:solidFill>
              </a:rPr>
              <a:t>会議</a:t>
            </a:r>
            <a:endParaRPr kumimoji="1" lang="ja-JP" altLang="en-US" sz="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8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E8A8-D739-4882-B0BB-7322BC26C338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A8805-E859-4CE2-B6CD-610D7BBD11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01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36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k-mori</dc:creator>
  <cp:lastModifiedBy>k-mori</cp:lastModifiedBy>
  <cp:revision>2</cp:revision>
  <dcterms:created xsi:type="dcterms:W3CDTF">2019-01-08T00:54:28Z</dcterms:created>
  <dcterms:modified xsi:type="dcterms:W3CDTF">2019-01-08T05:45:32Z</dcterms:modified>
</cp:coreProperties>
</file>