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076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95251" y="1009016"/>
            <a:ext cx="6646118" cy="1877047"/>
          </a:xfrm>
          <a:prstGeom prst="rect">
            <a:avLst/>
          </a:prstGeom>
          <a:noFill/>
          <a:ln w="12700">
            <a:solidFill>
              <a:schemeClr val="accent2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4430632" y="992558"/>
            <a:ext cx="307777" cy="16844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7313" indent="-87313"/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</a:t>
            </a:r>
            <a:r>
              <a:rPr lang="en-US" altLang="ja-JP" sz="800" dirty="0" smtClean="0">
                <a:solidFill>
                  <a:schemeClr val="bg2">
                    <a:lumMod val="25000"/>
                  </a:schemeClr>
                </a:solidFill>
              </a:rPr>
              <a:t>×××</a:t>
            </a:r>
            <a:r>
              <a:rPr lang="ja-JP" altLang="en-US" sz="800" dirty="0" err="1" smtClean="0">
                <a:solidFill>
                  <a:schemeClr val="bg2">
                    <a:lumMod val="25000"/>
                  </a:schemeClr>
                </a:solidFill>
              </a:rPr>
              <a:t>での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活動報告発表準備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61577" y="2516731"/>
            <a:ext cx="576064" cy="276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/>
                </a:solidFill>
              </a:rPr>
              <a:t>2019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cxnSp>
        <p:nvCxnSpPr>
          <p:cNvPr id="12" name="直線コネクタ 11"/>
          <p:cNvCxnSpPr/>
          <p:nvPr userDrawn="1"/>
        </p:nvCxnSpPr>
        <p:spPr>
          <a:xfrm flipV="1">
            <a:off x="718381" y="2663570"/>
            <a:ext cx="5950979" cy="328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 userDrawn="1"/>
        </p:nvSpPr>
        <p:spPr>
          <a:xfrm>
            <a:off x="1196752" y="2518584"/>
            <a:ext cx="16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5</a:t>
            </a:r>
            <a:endParaRPr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55885" y="2516810"/>
            <a:ext cx="49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</a:t>
            </a:r>
            <a:endParaRPr kumimoji="1"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1532653" y="2519230"/>
            <a:ext cx="293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6</a:t>
            </a:r>
          </a:p>
          <a:p>
            <a:endParaRPr kumimoji="1"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4869160" y="2518584"/>
            <a:ext cx="56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12</a:t>
            </a:r>
            <a:endParaRPr kumimoji="1"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1193987" y="1000653"/>
            <a:ext cx="307777" cy="12987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8900" indent="-88900"/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・キックオフミーティング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3660124" y="991675"/>
            <a:ext cx="307777" cy="13982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8900" indent="-88900"/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 ○○○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イベント準備作業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5590401" y="974576"/>
            <a:ext cx="430887" cy="16244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7313" indent="-87313"/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・わかめの振る舞いボランティア</a:t>
            </a:r>
            <a:r>
              <a:rPr lang="en-US" altLang="ja-JP" sz="8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鳥羽市</a:t>
            </a:r>
            <a:r>
              <a:rPr lang="en-US" altLang="ja-JP" sz="800" dirty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　参加</a:t>
            </a:r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4273351" y="984378"/>
            <a:ext cx="307777" cy="16926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 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○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○○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イベント開催</a:t>
            </a:r>
            <a:endParaRPr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1549788" y="1006906"/>
            <a:ext cx="307777" cy="13720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・会議</a:t>
            </a:r>
          </a:p>
        </p:txBody>
      </p:sp>
      <p:sp>
        <p:nvSpPr>
          <p:cNvPr id="22" name="テキスト ボックス 21"/>
          <p:cNvSpPr txBox="1"/>
          <p:nvPr userDrawn="1"/>
        </p:nvSpPr>
        <p:spPr>
          <a:xfrm>
            <a:off x="3300083" y="1039791"/>
            <a:ext cx="307777" cy="15900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・○○○イベント企画、会議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 userDrawn="1"/>
        </p:nvSpPr>
        <p:spPr>
          <a:xfrm>
            <a:off x="4941168" y="974558"/>
            <a:ext cx="307777" cy="17024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7313" indent="-87313"/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</a:t>
            </a:r>
            <a:r>
              <a:rPr lang="en-US" altLang="ja-JP" sz="800" dirty="0" smtClean="0">
                <a:solidFill>
                  <a:schemeClr val="bg2">
                    <a:lumMod val="25000"/>
                  </a:schemeClr>
                </a:solidFill>
              </a:rPr>
              <a:t>×××</a:t>
            </a:r>
            <a:r>
              <a:rPr lang="ja-JP" altLang="en-US" sz="800" dirty="0" err="1">
                <a:solidFill>
                  <a:schemeClr val="bg2">
                    <a:lumMod val="25000"/>
                  </a:schemeClr>
                </a:solidFill>
              </a:rPr>
              <a:t>での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活動報告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発表</a:t>
            </a:r>
            <a:endParaRPr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2492896" y="2516731"/>
            <a:ext cx="293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8</a:t>
            </a:r>
            <a:endParaRPr kumimoji="1"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5" name="テキスト ボックス 24"/>
          <p:cNvSpPr txBox="1"/>
          <p:nvPr userDrawn="1"/>
        </p:nvSpPr>
        <p:spPr>
          <a:xfrm>
            <a:off x="3332853" y="2519229"/>
            <a:ext cx="293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9</a:t>
            </a:r>
            <a:endParaRPr kumimoji="1"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6" name="テキスト ボックス 25"/>
          <p:cNvSpPr txBox="1"/>
          <p:nvPr userDrawn="1"/>
        </p:nvSpPr>
        <p:spPr>
          <a:xfrm>
            <a:off x="2457475" y="996615"/>
            <a:ext cx="307777" cy="13823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・▲▲▲イベント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参加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 userDrawn="1"/>
        </p:nvSpPr>
        <p:spPr>
          <a:xfrm>
            <a:off x="4303957" y="2523219"/>
            <a:ext cx="49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11</a:t>
            </a:r>
            <a:endParaRPr kumimoji="1"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8" name="テキスト ボックス 27"/>
          <p:cNvSpPr txBox="1"/>
          <p:nvPr userDrawn="1"/>
        </p:nvSpPr>
        <p:spPr>
          <a:xfrm>
            <a:off x="5646020" y="2516810"/>
            <a:ext cx="375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</a:t>
            </a:r>
            <a:endParaRPr kumimoji="1"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9" name="テキスト ボックス 28"/>
          <p:cNvSpPr txBox="1"/>
          <p:nvPr userDrawn="1"/>
        </p:nvSpPr>
        <p:spPr>
          <a:xfrm>
            <a:off x="764704" y="2523219"/>
            <a:ext cx="15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2">
                    <a:lumMod val="50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4</a:t>
            </a:r>
            <a:endParaRPr lang="ja-JP" altLang="en-US" b="1" dirty="0">
              <a:solidFill>
                <a:schemeClr val="bg2">
                  <a:lumMod val="50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0" name="テキスト ボックス 29"/>
          <p:cNvSpPr txBox="1"/>
          <p:nvPr userDrawn="1"/>
        </p:nvSpPr>
        <p:spPr>
          <a:xfrm>
            <a:off x="722229" y="996616"/>
            <a:ext cx="307777" cy="13823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会議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8" y="35442"/>
            <a:ext cx="6700085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8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E8A8-D739-4882-B0BB-7322BC26C338}" type="datetimeFigureOut">
              <a:rPr kumimoji="1" lang="ja-JP" altLang="en-US" smtClean="0"/>
              <a:t>2020/1/10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A8805-E859-4CE2-B6CD-610D7BBD11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01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36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k-mori</dc:creator>
  <cp:lastModifiedBy>皇學館</cp:lastModifiedBy>
  <cp:revision>6</cp:revision>
  <cp:lastPrinted>2020-01-10T03:09:37Z</cp:lastPrinted>
  <dcterms:created xsi:type="dcterms:W3CDTF">2019-01-08T00:54:28Z</dcterms:created>
  <dcterms:modified xsi:type="dcterms:W3CDTF">2020-01-10T08:46:01Z</dcterms:modified>
</cp:coreProperties>
</file>